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343" autoAdjust="0"/>
  </p:normalViewPr>
  <p:slideViewPr>
    <p:cSldViewPr snapToGrid="0">
      <p:cViewPr>
        <p:scale>
          <a:sx n="100" d="100"/>
          <a:sy n="100" d="100"/>
        </p:scale>
        <p:origin x="702" y="4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200" b="1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Testbench kavramı şu demek arkadaşlar, örneğin bir tasarım yaptık. Bunun çalıştığını nasıl anlayabiliriz arkadaşlar? Girişlerine örnek datalar gönderip, doğru bir şekilde çıktı üretip üretmediğine bakarız değil mi?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200" b="1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Testbench kavramına ilerki sectionlarda değineceğiz ama arada testbench kavramlarını kullanmak durumunda olduğum için şimdiden açıklamak gerekiyor.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r-TR" smtClean="0"/>
          </a:p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949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mtClean="0"/>
              <a:t>Always blokları sürekli koşan kodlardır arkadaşlar. </a:t>
            </a:r>
            <a:r>
              <a:rPr lang="tr-T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Adı üzerinde always yani her zaman anlamındadır. Hatırlatmak gerekirse bir önceki kısımda initial</a:t>
            </a:r>
            <a:r>
              <a:rPr lang="tr-TR" sz="1200" b="1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tek bir kere koşuyordu arkadaşlar.</a:t>
            </a:r>
            <a:endParaRPr lang="tr-TR" sz="1200" b="1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tr-T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always blogları sentezlenebilir devrelerde kullanılabilir.</a:t>
            </a:r>
            <a:r>
              <a:rPr lang="tr-TR" sz="1200" b="1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tr-TR" sz="1200" b="1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tr-TR" sz="1200" b="1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aynı zamanda test bench</a:t>
            </a:r>
            <a:r>
              <a:rPr lang="tr-TR" sz="1200" b="1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lerde de kullanılmaktadır. 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00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21.10.2021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/>
          <p:nvPr/>
        </p:nvPicPr>
        <p:blipFill>
          <a:blip r:embed="rId3"/>
          <a:stretch>
            <a:fillRect/>
          </a:stretch>
        </p:blipFill>
        <p:spPr>
          <a:xfrm>
            <a:off x="2773302" y="2018298"/>
            <a:ext cx="5433148" cy="206756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571962" y="570582"/>
            <a:ext cx="30960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</a:rPr>
              <a:t>Ön bilgi – Testbench kavramı</a:t>
            </a:r>
            <a:endParaRPr lang="tr-TR" b="1"/>
          </a:p>
        </p:txBody>
      </p:sp>
      <p:sp>
        <p:nvSpPr>
          <p:cNvPr id="6" name="Dikdörtgen 5"/>
          <p:cNvSpPr/>
          <p:nvPr/>
        </p:nvSpPr>
        <p:spPr>
          <a:xfrm>
            <a:off x="3391382" y="1817225"/>
            <a:ext cx="4340507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  <p:sp>
        <p:nvSpPr>
          <p:cNvPr id="7" name="Metin kutusu 6"/>
          <p:cNvSpPr txBox="1"/>
          <p:nvPr/>
        </p:nvSpPr>
        <p:spPr>
          <a:xfrm>
            <a:off x="5683169" y="2432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5</a:t>
            </a:r>
            <a:endParaRPr lang="tr-TR"/>
          </a:p>
        </p:txBody>
      </p:sp>
      <p:sp>
        <p:nvSpPr>
          <p:cNvPr id="8" name="Metin kutusu 7"/>
          <p:cNvSpPr txBox="1"/>
          <p:nvPr/>
        </p:nvSpPr>
        <p:spPr>
          <a:xfrm>
            <a:off x="5683169" y="32151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3</a:t>
            </a:r>
          </a:p>
        </p:txBody>
      </p:sp>
      <p:sp>
        <p:nvSpPr>
          <p:cNvPr id="9" name="Metin kutusu 8"/>
          <p:cNvSpPr txBox="1"/>
          <p:nvPr/>
        </p:nvSpPr>
        <p:spPr>
          <a:xfrm>
            <a:off x="6927817" y="22474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+</a:t>
            </a:r>
            <a:endParaRPr lang="tr-TR"/>
          </a:p>
        </p:txBody>
      </p:sp>
      <p:sp>
        <p:nvSpPr>
          <p:cNvPr id="10" name="Metin kutusu 9"/>
          <p:cNvSpPr txBox="1"/>
          <p:nvPr/>
        </p:nvSpPr>
        <p:spPr>
          <a:xfrm>
            <a:off x="8169449" y="30305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8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4006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dörtgen 1"/>
          <p:cNvSpPr/>
          <p:nvPr/>
        </p:nvSpPr>
        <p:spPr>
          <a:xfrm>
            <a:off x="560387" y="327514"/>
            <a:ext cx="1582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Always Block </a:t>
            </a:r>
            <a:endParaRPr lang="tr-TR" b="1"/>
          </a:p>
        </p:txBody>
      </p:sp>
      <p:sp>
        <p:nvSpPr>
          <p:cNvPr id="5" name="Dikdörtgen 4"/>
          <p:cNvSpPr/>
          <p:nvPr/>
        </p:nvSpPr>
        <p:spPr>
          <a:xfrm>
            <a:off x="208344" y="710786"/>
            <a:ext cx="11783028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9580"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always block will execute forever, or for the duration of the simulation. 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 always block can be used to model synthesizable circuits in addition to non-synthesizable behavior in test benches.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Resim 10"/>
          <p:cNvPicPr/>
          <p:nvPr/>
        </p:nvPicPr>
        <p:blipFill>
          <a:blip r:embed="rId3"/>
          <a:stretch>
            <a:fillRect/>
          </a:stretch>
        </p:blipFill>
        <p:spPr>
          <a:xfrm>
            <a:off x="1788469" y="2540582"/>
            <a:ext cx="2619375" cy="2124075"/>
          </a:xfrm>
          <a:prstGeom prst="rect">
            <a:avLst/>
          </a:prstGeom>
        </p:spPr>
      </p:pic>
      <p:pic>
        <p:nvPicPr>
          <p:cNvPr id="12" name="Resim 11"/>
          <p:cNvPicPr/>
          <p:nvPr/>
        </p:nvPicPr>
        <p:blipFill>
          <a:blip r:embed="rId4"/>
          <a:stretch>
            <a:fillRect/>
          </a:stretch>
        </p:blipFill>
        <p:spPr>
          <a:xfrm>
            <a:off x="6099858" y="2540582"/>
            <a:ext cx="2686050" cy="1981200"/>
          </a:xfrm>
          <a:prstGeom prst="rect">
            <a:avLst/>
          </a:prstGeom>
        </p:spPr>
      </p:pic>
      <p:sp>
        <p:nvSpPr>
          <p:cNvPr id="13" name="Dikdörtgen 12"/>
          <p:cNvSpPr/>
          <p:nvPr/>
        </p:nvSpPr>
        <p:spPr>
          <a:xfrm>
            <a:off x="476732" y="2379200"/>
            <a:ext cx="4340507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  <p:sp>
        <p:nvSpPr>
          <p:cNvPr id="14" name="Dikdörtgen 13"/>
          <p:cNvSpPr/>
          <p:nvPr/>
        </p:nvSpPr>
        <p:spPr>
          <a:xfrm>
            <a:off x="913344" y="4434489"/>
            <a:ext cx="4340507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  <p:sp>
        <p:nvSpPr>
          <p:cNvPr id="15" name="Dikdörtgen 14"/>
          <p:cNvSpPr/>
          <p:nvPr/>
        </p:nvSpPr>
        <p:spPr>
          <a:xfrm>
            <a:off x="5105882" y="2332991"/>
            <a:ext cx="4340507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  <p:sp>
        <p:nvSpPr>
          <p:cNvPr id="16" name="Dikdörtgen 15"/>
          <p:cNvSpPr/>
          <p:nvPr/>
        </p:nvSpPr>
        <p:spPr>
          <a:xfrm>
            <a:off x="4277207" y="4192646"/>
            <a:ext cx="4340507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  <p:sp>
        <p:nvSpPr>
          <p:cNvPr id="17" name="Dikdörtgen 16"/>
          <p:cNvSpPr/>
          <p:nvPr/>
        </p:nvSpPr>
        <p:spPr>
          <a:xfrm>
            <a:off x="7442883" y="2472400"/>
            <a:ext cx="1862469" cy="783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mtClean="0"/>
              <a:t>5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0037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005776" y="205859"/>
            <a:ext cx="1588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Sensitivity List</a:t>
            </a:r>
            <a:endParaRPr lang="tr-TR"/>
          </a:p>
        </p:txBody>
      </p:sp>
      <p:pic>
        <p:nvPicPr>
          <p:cNvPr id="5" name="Resim 4"/>
          <p:cNvPicPr/>
          <p:nvPr/>
        </p:nvPicPr>
        <p:blipFill>
          <a:blip r:embed="rId2"/>
          <a:stretch>
            <a:fillRect/>
          </a:stretch>
        </p:blipFill>
        <p:spPr>
          <a:xfrm>
            <a:off x="1185862" y="1166812"/>
            <a:ext cx="2619375" cy="31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3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1595</TotalTime>
  <Words>148</Words>
  <Application>Microsoft Office PowerPoint</Application>
  <PresentationFormat>Geniş ekran</PresentationFormat>
  <Paragraphs>23</Paragraphs>
  <Slides>4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60</cp:revision>
  <dcterms:created xsi:type="dcterms:W3CDTF">2021-10-07T19:14:53Z</dcterms:created>
  <dcterms:modified xsi:type="dcterms:W3CDTF">2021-10-21T20:12:56Z</dcterms:modified>
</cp:coreProperties>
</file>

<file path=docProps/thumbnail.jpeg>
</file>